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E7E8-AE1D-416A-AC42-71745A7CB05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7665-34EB-4CAF-9017-8179A290883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E7E8-AE1D-416A-AC42-71745A7CB05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7665-34EB-4CAF-9017-8179A2908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E7E8-AE1D-416A-AC42-71745A7CB05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7665-34EB-4CAF-9017-8179A2908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E7E8-AE1D-416A-AC42-71745A7CB05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7665-34EB-4CAF-9017-8179A2908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E7E8-AE1D-416A-AC42-71745A7CB05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7665-34EB-4CAF-9017-8179A290883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E7E8-AE1D-416A-AC42-71745A7CB05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7665-34EB-4CAF-9017-8179A2908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E7E8-AE1D-416A-AC42-71745A7CB05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7665-34EB-4CAF-9017-8179A2908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E7E8-AE1D-416A-AC42-71745A7CB05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7665-34EB-4CAF-9017-8179A2908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E7E8-AE1D-416A-AC42-71745A7CB05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7665-34EB-4CAF-9017-8179A2908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E7E8-AE1D-416A-AC42-71745A7CB05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7665-34EB-4CAF-9017-8179A2908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E7E8-AE1D-416A-AC42-71745A7CB05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37A7665-34EB-4CAF-9017-8179A290883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3EE7E8-AE1D-416A-AC42-71745A7CB05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7A7665-34EB-4CAF-9017-8179A290883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 </a:t>
            </a:r>
            <a:r>
              <a:rPr lang="en-US" dirty="0" err="1"/>
              <a:t>K</a:t>
            </a:r>
            <a:r>
              <a:rPr lang="en-US" dirty="0" err="1" smtClean="0"/>
              <a:t>ieara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7" name="Picture 3" descr="C:\Documents and Settings\WhiteK\Local Settings\Temporary Internet Files\Content.IE5\B3EM0ZSI\MP90022765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67200"/>
            <a:ext cx="3276600" cy="218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22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Caplital</a:t>
            </a:r>
            <a:r>
              <a:rPr lang="en-US" dirty="0" smtClean="0"/>
              <a:t> city: Albany</a:t>
            </a:r>
          </a:p>
          <a:p>
            <a:r>
              <a:rPr lang="en-US" dirty="0" smtClean="0"/>
              <a:t> The State bird: Blue bird</a:t>
            </a:r>
          </a:p>
          <a:p>
            <a:r>
              <a:rPr lang="en-US" dirty="0" err="1" smtClean="0"/>
              <a:t>TheFamous</a:t>
            </a:r>
            <a:r>
              <a:rPr lang="en-US" dirty="0" smtClean="0"/>
              <a:t> New </a:t>
            </a:r>
            <a:r>
              <a:rPr lang="en-US" dirty="0" err="1" smtClean="0"/>
              <a:t>yorker</a:t>
            </a:r>
            <a:r>
              <a:rPr lang="en-US" dirty="0" smtClean="0"/>
              <a:t>: </a:t>
            </a:r>
            <a:r>
              <a:rPr lang="en-US" dirty="0" err="1"/>
              <a:t>F</a:t>
            </a:r>
            <a:r>
              <a:rPr lang="en-US" dirty="0" err="1" smtClean="0"/>
              <a:t>raklin</a:t>
            </a:r>
            <a:r>
              <a:rPr lang="en-US" dirty="0" smtClean="0"/>
              <a:t> </a:t>
            </a:r>
            <a:r>
              <a:rPr lang="en-US" dirty="0" err="1" smtClean="0"/>
              <a:t>rossebelle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33" name="Picture 9" descr="C:\Documents and Settings\TEMP.MS-LAB-16\Local Settings\Temporary Internet Files\Content.IE5\5UWLMTMQ\MP90044246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582" y="2362200"/>
            <a:ext cx="4002176" cy="272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6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Michigan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city is  </a:t>
            </a:r>
            <a:r>
              <a:rPr lang="en-US" dirty="0" err="1" smtClean="0"/>
              <a:t>lansing</a:t>
            </a:r>
            <a:endParaRPr lang="en-US" dirty="0" smtClean="0"/>
          </a:p>
          <a:p>
            <a:r>
              <a:rPr lang="en-US" dirty="0" smtClean="0"/>
              <a:t>The State bird is robin</a:t>
            </a:r>
          </a:p>
          <a:p>
            <a:r>
              <a:rPr lang="en-US" dirty="0" smtClean="0"/>
              <a:t>The famous </a:t>
            </a:r>
            <a:r>
              <a:rPr lang="en-US" dirty="0" err="1"/>
              <a:t>M</a:t>
            </a:r>
            <a:r>
              <a:rPr lang="en-US" dirty="0" err="1" smtClean="0"/>
              <a:t>ichiganer</a:t>
            </a:r>
            <a:r>
              <a:rPr lang="en-US" dirty="0" smtClean="0"/>
              <a:t> is </a:t>
            </a:r>
            <a:r>
              <a:rPr lang="en-US" dirty="0" err="1"/>
              <a:t>G</a:t>
            </a:r>
            <a:r>
              <a:rPr lang="en-US" dirty="0" err="1" smtClean="0"/>
              <a:t>arld</a:t>
            </a:r>
            <a:r>
              <a:rPr lang="en-US" dirty="0" smtClean="0"/>
              <a:t> ford</a:t>
            </a:r>
            <a:endParaRPr lang="en-US" dirty="0"/>
          </a:p>
        </p:txBody>
      </p:sp>
      <p:pic>
        <p:nvPicPr>
          <p:cNvPr id="1026" name="Picture 2" descr="C:\Documents and Settings\TEMP\Local Settings\Temporary Internet Files\Content.IE5\AB69NWU8\MC90015685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19200"/>
            <a:ext cx="3378252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82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city is: </a:t>
            </a:r>
            <a:r>
              <a:rPr lang="en-US" dirty="0" err="1" smtClean="0"/>
              <a:t>Sacremento</a:t>
            </a:r>
            <a:endParaRPr lang="en-US" dirty="0" smtClean="0"/>
          </a:p>
          <a:p>
            <a:r>
              <a:rPr lang="en-US" dirty="0" smtClean="0"/>
              <a:t>The state bird </a:t>
            </a:r>
            <a:r>
              <a:rPr lang="en-US" dirty="0" err="1" smtClean="0"/>
              <a:t>is:Quail</a:t>
            </a:r>
            <a:endParaRPr lang="en-US" dirty="0" smtClean="0"/>
          </a:p>
          <a:p>
            <a:r>
              <a:rPr lang="en-US" dirty="0" smtClean="0"/>
              <a:t>The famous </a:t>
            </a:r>
            <a:r>
              <a:rPr lang="en-US" dirty="0" err="1"/>
              <a:t>C</a:t>
            </a:r>
            <a:r>
              <a:rPr lang="en-US" dirty="0" err="1" smtClean="0"/>
              <a:t>alifornin:Roland</a:t>
            </a:r>
            <a:r>
              <a:rPr lang="en-US" dirty="0" smtClean="0"/>
              <a:t> Regan</a:t>
            </a:r>
            <a:endParaRPr lang="en-US" dirty="0"/>
          </a:p>
        </p:txBody>
      </p:sp>
      <p:pic>
        <p:nvPicPr>
          <p:cNvPr id="1026" name="Picture 2" descr="C:\Documents and Settings\WhiteK\Local Settings\Temporary Internet Files\Content.IE5\HYSFTLTA\MP900442323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791619"/>
            <a:ext cx="40386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97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capital city is: Austin</a:t>
            </a:r>
          </a:p>
          <a:p>
            <a:r>
              <a:rPr lang="en-US" dirty="0" smtClean="0"/>
              <a:t>The state bird </a:t>
            </a:r>
            <a:r>
              <a:rPr lang="en-US" dirty="0" err="1" smtClean="0"/>
              <a:t>is:Mocking</a:t>
            </a:r>
            <a:r>
              <a:rPr lang="en-US" dirty="0" smtClean="0"/>
              <a:t> bird</a:t>
            </a:r>
          </a:p>
          <a:p>
            <a:r>
              <a:rPr lang="en-US" dirty="0" smtClean="0"/>
              <a:t>The famous </a:t>
            </a:r>
            <a:r>
              <a:rPr lang="en-US" dirty="0" err="1"/>
              <a:t>T</a:t>
            </a:r>
            <a:r>
              <a:rPr lang="en-US" dirty="0" err="1" smtClean="0"/>
              <a:t>exan:President</a:t>
            </a:r>
            <a:r>
              <a:rPr lang="en-US" dirty="0" smtClean="0"/>
              <a:t> bush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9" name="Picture 5" descr="C:\Documents and Settings\WhiteK\Local Settings\Temporary Internet Files\Content.IE5\SUV93OOY\MC90039108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754488"/>
            <a:ext cx="3581400" cy="255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95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</TotalTime>
  <Words>73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Four United States</vt:lpstr>
      <vt:lpstr>New York</vt:lpstr>
      <vt:lpstr>Michigan</vt:lpstr>
      <vt:lpstr>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Kieara White</dc:creator>
  <cp:lastModifiedBy>Kieara White</cp:lastModifiedBy>
  <cp:revision>16</cp:revision>
  <dcterms:created xsi:type="dcterms:W3CDTF">2013-10-07T11:58:37Z</dcterms:created>
  <dcterms:modified xsi:type="dcterms:W3CDTF">2013-10-30T12:04:38Z</dcterms:modified>
</cp:coreProperties>
</file>